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9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6229" autoAdjust="0"/>
  </p:normalViewPr>
  <p:slideViewPr>
    <p:cSldViewPr snapToGrid="0">
      <p:cViewPr varScale="1">
        <p:scale>
          <a:sx n="64" d="100"/>
          <a:sy n="64" d="100"/>
        </p:scale>
        <p:origin x="11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E1A7F3-6BAB-4045-9401-8DE8D506CF31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8B70A5-20EE-4FFD-93AB-E046952B1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574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747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892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221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146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390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376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535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152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386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600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416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589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tiff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5">
            <a:extLst>
              <a:ext uri="{FF2B5EF4-FFF2-40B4-BE49-F238E27FC236}">
                <a16:creationId xmlns:a16="http://schemas.microsoft.com/office/drawing/2014/main" id="{5E071E77-4B34-B6A0-6412-5665047BB754}"/>
              </a:ext>
            </a:extLst>
          </p:cNvPr>
          <p:cNvSpPr txBox="1"/>
          <p:nvPr/>
        </p:nvSpPr>
        <p:spPr>
          <a:xfrm>
            <a:off x="3037774" y="2106758"/>
            <a:ext cx="7315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---     CW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B9F0EBE-7EE5-ADCC-7072-38D8606981F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71" t="48873" r="4248" b="5012"/>
          <a:stretch/>
        </p:blipFill>
        <p:spPr>
          <a:xfrm flipH="1">
            <a:off x="2629288" y="2436446"/>
            <a:ext cx="1599424" cy="71250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200B49F-A60C-2CF3-EAA9-0ED76D9F9668}"/>
              </a:ext>
            </a:extLst>
          </p:cNvPr>
          <p:cNvSpPr txBox="1"/>
          <p:nvPr/>
        </p:nvSpPr>
        <p:spPr>
          <a:xfrm>
            <a:off x="2132732" y="2542971"/>
            <a:ext cx="457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H4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6DE9B70-C4E7-0075-43A6-60290BDBB9C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31" t="14468" r="3872" b="6937"/>
          <a:stretch/>
        </p:blipFill>
        <p:spPr>
          <a:xfrm>
            <a:off x="2629288" y="4292627"/>
            <a:ext cx="1599424" cy="94140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E113B89-FE41-F7DE-1461-FFCF78CEBEAC}"/>
              </a:ext>
            </a:extLst>
          </p:cNvPr>
          <p:cNvSpPr txBox="1"/>
          <p:nvPr/>
        </p:nvSpPr>
        <p:spPr>
          <a:xfrm>
            <a:off x="1858412" y="4507672"/>
            <a:ext cx="7315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PCOLCE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87A6E28-8DBA-09BE-CA34-C93B2FF0C23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41" t="25350" r="18231" b="12301"/>
          <a:stretch/>
        </p:blipFill>
        <p:spPr>
          <a:xfrm>
            <a:off x="2629288" y="3267756"/>
            <a:ext cx="1599424" cy="94140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A770061-6219-7531-D25F-40308A712BF5}"/>
              </a:ext>
            </a:extLst>
          </p:cNvPr>
          <p:cNvSpPr txBox="1"/>
          <p:nvPr/>
        </p:nvSpPr>
        <p:spPr>
          <a:xfrm>
            <a:off x="2041292" y="3505154"/>
            <a:ext cx="5486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PPIB</a:t>
            </a:r>
          </a:p>
        </p:txBody>
      </p:sp>
      <p:sp>
        <p:nvSpPr>
          <p:cNvPr id="12" name="TextBox 29">
            <a:extLst>
              <a:ext uri="{FF2B5EF4-FFF2-40B4-BE49-F238E27FC236}">
                <a16:creationId xmlns:a16="http://schemas.microsoft.com/office/drawing/2014/main" id="{EF26293E-698B-2695-01EC-2DDFEA972E74}"/>
              </a:ext>
            </a:extLst>
          </p:cNvPr>
          <p:cNvSpPr txBox="1"/>
          <p:nvPr/>
        </p:nvSpPr>
        <p:spPr>
          <a:xfrm>
            <a:off x="3053134" y="1917612"/>
            <a:ext cx="7315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MSC CM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B72B158-45EE-BC9F-C7A8-7D7E2CF0A339}"/>
              </a:ext>
            </a:extLst>
          </p:cNvPr>
          <p:cNvCxnSpPr/>
          <p:nvPr/>
        </p:nvCxnSpPr>
        <p:spPr>
          <a:xfrm>
            <a:off x="3040936" y="2134916"/>
            <a:ext cx="64008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BD60059-348E-6578-FABA-DC58C63538CF}"/>
              </a:ext>
            </a:extLst>
          </p:cNvPr>
          <p:cNvSpPr txBox="1"/>
          <p:nvPr/>
        </p:nvSpPr>
        <p:spPr>
          <a:xfrm>
            <a:off x="1855370" y="136714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6C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C1BA358-AD95-B0FD-EAB5-FBD1B26AD21F}"/>
              </a:ext>
            </a:extLst>
          </p:cNvPr>
          <p:cNvSpPr/>
          <p:nvPr/>
        </p:nvSpPr>
        <p:spPr>
          <a:xfrm>
            <a:off x="4220620" y="2548929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11kDa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67B1B55-CB3C-9CEE-8A75-F30F98CEC188}"/>
              </a:ext>
            </a:extLst>
          </p:cNvPr>
          <p:cNvSpPr/>
          <p:nvPr/>
        </p:nvSpPr>
        <p:spPr>
          <a:xfrm>
            <a:off x="4263445" y="3478181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20kDa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75F4C69-FEAC-A7CF-60D8-9AE9B5B6F531}"/>
              </a:ext>
            </a:extLst>
          </p:cNvPr>
          <p:cNvSpPr/>
          <p:nvPr/>
        </p:nvSpPr>
        <p:spPr>
          <a:xfrm>
            <a:off x="4261217" y="4505203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48kDa</a:t>
            </a:r>
          </a:p>
        </p:txBody>
      </p:sp>
    </p:spTree>
    <p:extLst>
      <p:ext uri="{BB962C8B-B14F-4D97-AF65-F5344CB8AC3E}">
        <p14:creationId xmlns:p14="http://schemas.microsoft.com/office/powerpoint/2010/main" val="39685961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354</TotalTime>
  <Words>12</Words>
  <Application>Microsoft Office PowerPoint</Application>
  <PresentationFormat>Letter Paper (8.5x11 in)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Indiana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Li, Kexin</dc:creator>
  <cp:lastModifiedBy>Li, Kexin</cp:lastModifiedBy>
  <cp:revision>11</cp:revision>
  <dcterms:created xsi:type="dcterms:W3CDTF">2022-09-30T13:35:26Z</dcterms:created>
  <dcterms:modified xsi:type="dcterms:W3CDTF">2022-10-12T20:53:47Z</dcterms:modified>
</cp:coreProperties>
</file>